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1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49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136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46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48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08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2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237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3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02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14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65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033E1-8948-C34D-9ACA-BE898DAF3335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CA560-1035-934F-B9AA-6AA7D7CB7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74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50" y="256850"/>
            <a:ext cx="1498600" cy="1574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100" y="568000"/>
            <a:ext cx="2971800" cy="952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-9774" y="2828836"/>
            <a:ext cx="122115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Peer5 is a peer-to-peer Content Delivery Network (CDN) which is powered by </a:t>
            </a:r>
            <a:r>
              <a:rPr lang="en-US" sz="2400" b="1" dirty="0" smtClean="0">
                <a:solidFill>
                  <a:schemeClr val="accent6"/>
                </a:solidFill>
                <a:latin typeface="Avenir Book" charset="0"/>
                <a:ea typeface="Avenir Book" charset="0"/>
                <a:cs typeface="Avenir Book" charset="0"/>
              </a:rPr>
              <a:t>WebRTC</a:t>
            </a: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.</a:t>
            </a:r>
          </a:p>
          <a:p>
            <a:endParaRPr lang="en-US" sz="24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algn="ctr"/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It is a serverless streaming CDN.</a:t>
            </a:r>
          </a:p>
        </p:txBody>
      </p:sp>
    </p:spTree>
    <p:extLst>
      <p:ext uri="{BB962C8B-B14F-4D97-AF65-F5344CB8AC3E}">
        <p14:creationId xmlns:p14="http://schemas.microsoft.com/office/powerpoint/2010/main" val="708898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610100" y="994099"/>
            <a:ext cx="2971800" cy="2527300"/>
            <a:chOff x="4610100" y="1377950"/>
            <a:chExt cx="2971800" cy="25273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46700" y="1377950"/>
              <a:ext cx="1498600" cy="15748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10100" y="2952750"/>
              <a:ext cx="2971800" cy="952500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5117207" y="3976096"/>
            <a:ext cx="1957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THANK YOU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089130" y="5882635"/>
            <a:ext cx="2589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- HITESH KUMAR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30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0" y="0"/>
            <a:ext cx="2971800" cy="952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90358" y="1674674"/>
            <a:ext cx="9611285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What is a CDN ?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-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A Content Delivery Network is a network of geographically distributed servers that delivers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web content to different users based on their geo location.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This results in speeding of delivery of the content of websites with heavy traffic.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Server nearest to the website visitor responds to the request.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CDN copies the page of a website to a network of servers that are dispersed at different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g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eo locations.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When a user request a webpage which is a part of the CDN, the request is redirected to the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s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erver in CDN which is nearest to the user.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CDN also communicate with the origin server to cache all the content to different servers in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t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he CDN. If the content is not available in CDN, the request goes to the origin server.</a:t>
            </a:r>
          </a:p>
        </p:txBody>
      </p:sp>
    </p:spTree>
    <p:extLst>
      <p:ext uri="{BB962C8B-B14F-4D97-AF65-F5344CB8AC3E}">
        <p14:creationId xmlns:p14="http://schemas.microsoft.com/office/powerpoint/2010/main" val="1846770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0" y="0"/>
            <a:ext cx="2971800" cy="952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44731" y="1582341"/>
            <a:ext cx="1046632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Basic working of Peer5 :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-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Peer5 works side-by-side the origin server and CDN.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It uses WebRTC to create a peer-to-peer network among the users which help one another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f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or their content loading.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Peer5 switches in between Peer5’s p2p network and origin server or content delivery system to load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t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he content.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As a result, it reduces origin server’s bandwidth usage.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Peer5 p2p network is built on top of HTTP client-server model for serving requests, so it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i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ncreases reliablity.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Peer5 CDN fetches a stream from other people watching the same content. By retrieving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s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treams from closer to the viewer, Peer5 loads the content faster.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Simultaneously a stream is also being transmitted to the Peer5’s p2p network.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02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0" y="0"/>
            <a:ext cx="2971800" cy="952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51757" y="2274838"/>
            <a:ext cx="829009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Peer5’s service is activated using their JavaScript API in the browser.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It connects multiple peers which are viewing the same content using the basic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WebRTC p2p logic.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It connects peer also to the origin server(http) to ensure delivery of the content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i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n case no peers are found. So, we can say that the data stream is delivered by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t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he origin server and the peers connected both.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Peer5 dynamically creates a mesh network of peers and the origin server which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improves its delivery power. 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8043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0" y="0"/>
            <a:ext cx="2971800" cy="95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7356" y="1536174"/>
            <a:ext cx="10937289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Basics of streaming :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-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Streaming protocols like HLS (HTTP Live Streaming) and MPEG-DASH (Dynamic Adaptive Streaming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o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ver HTTP) works on the concept of segmentation.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A piece of content is cut into small slices of video called segments. The basic idea is that you are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downloading a large number of small files instead of a single large file. There is a manifest file which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t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ells the video player from where to download the next segment. It contains the URL of all the segments.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The video player makes http request to fetch these segments which goes to the nearest CDN server or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the origin server.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Once downloaded, these segments go into buffer and are extracted by the video player as needed.</a:t>
            </a:r>
          </a:p>
          <a:p>
            <a:endParaRPr lang="en-US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Every user in the world who is watching that content needs to connect to the CDN or the origin to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d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ownload those segments.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161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0" y="0"/>
            <a:ext cx="2971800" cy="952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3607" y="2367171"/>
            <a:ext cx="1186478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What's interesting in Peer5 :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-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In Peer5, every user doesn’t need to connect to the CDN server or the origin server to fetch the same segments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of the content which his or her peer is watching.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In Peer5 p2p network, a user can fetch those segments from the other connected peer and can also help other by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transmitting stream from his downloaded content as well.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Peers can share video segments to each other.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547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0" y="0"/>
            <a:ext cx="2971800" cy="952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58661" y="1160979"/>
            <a:ext cx="46746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How Peer5 makes this possible 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952" y="1892573"/>
            <a:ext cx="8456096" cy="4716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0" y="0"/>
            <a:ext cx="2971800" cy="952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0350" y="1997839"/>
            <a:ext cx="1201130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Peer5 works by creating a full mesh p2p network of users who are watching the same content.</a:t>
            </a:r>
          </a:p>
          <a:p>
            <a:endParaRPr lang="en-US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First the Peer5 JS API is loaded in the browser which then communicates with the back-end code telling it that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there is a new user who wants to watch this stream.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At this point, Peer5 creates a swarm of users who are watching that particular stream.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For p2p transfer, a user’s closest peer is determined by its geo location and ISP.</a:t>
            </a:r>
          </a:p>
          <a:p>
            <a:endParaRPr lang="en-US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Next, the hybrid switcher decides on that the content should be loaded from the p2p network or the HTTP request</a:t>
            </a:r>
          </a:p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o</a:t>
            </a: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r its combination and then passes the stream to the media wrapper which directly connects to the video player on</a:t>
            </a:r>
          </a:p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the page user is viewing.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782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0" y="0"/>
            <a:ext cx="2971800" cy="95250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446098" y="1632543"/>
            <a:ext cx="11299804" cy="5134032"/>
            <a:chOff x="1715783" y="1302727"/>
            <a:chExt cx="11299804" cy="513403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5783" y="1302727"/>
              <a:ext cx="5547959" cy="513403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28216" y="1302727"/>
              <a:ext cx="5587371" cy="5130162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2209039" y="1078789"/>
            <a:ext cx="7773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In Peer5, more the number of peers, higher the speed of content loading.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661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774</Words>
  <Application>Microsoft Macintosh PowerPoint</Application>
  <PresentationFormat>Widescreen</PresentationFormat>
  <Paragraphs>70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Avenir Book</vt:lpstr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15</cp:revision>
  <dcterms:created xsi:type="dcterms:W3CDTF">2017-07-24T16:28:46Z</dcterms:created>
  <dcterms:modified xsi:type="dcterms:W3CDTF">2017-07-24T19:26:57Z</dcterms:modified>
</cp:coreProperties>
</file>

<file path=docProps/thumbnail.jpeg>
</file>